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60" r:id="rId3"/>
    <p:sldId id="258" r:id="rId4"/>
    <p:sldId id="257" r:id="rId5"/>
    <p:sldId id="262" r:id="rId6"/>
    <p:sldId id="261" r:id="rId7"/>
    <p:sldId id="263" r:id="rId8"/>
    <p:sldId id="259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 showGuides="1">
      <p:cViewPr varScale="1">
        <p:scale>
          <a:sx n="73" d="100"/>
          <a:sy n="73" d="100"/>
        </p:scale>
        <p:origin x="-1074" y="-102"/>
      </p:cViewPr>
      <p:guideLst>
        <p:guide orient="horz" pos="2688"/>
        <p:guide pos="217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49E0AC-E283-CE45-B465-BE774250D740}" type="datetimeFigureOut">
              <a:rPr lang="en-US" smtClean="0"/>
              <a:t>10/15/2013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4E13C3-925C-7542-9828-7A54DE7214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5194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----- Meeting Notes (2/15/13 11:38) -----</a:t>
            </a:r>
          </a:p>
          <a:p>
            <a:r>
              <a:rPr lang="en-US"/>
              <a:t>Really glad we put a compass in this logo.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E13C3-925C-7542-9828-7A54DE72144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1442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 that Girl</a:t>
            </a:r>
            <a:r>
              <a:rPr lang="en-US" baseline="0" dirty="0" smtClean="0"/>
              <a:t> Scouts can only raft Class III rivers, like Nantahala and French Broad.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E13C3-925C-7542-9828-7A54DE72144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9350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E13C3-925C-7542-9828-7A54DE72144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0796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E13C3-925C-7542-9828-7A54DE72144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1131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3E30F-1499-2646-80E3-E197B8430ED7}" type="datetimeFigureOut">
              <a:rPr lang="en-US" smtClean="0"/>
              <a:t>10/15/2013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C8689-A17C-8044-BF02-7C84716BDE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310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3E30F-1499-2646-80E3-E197B8430ED7}" type="datetimeFigureOut">
              <a:rPr lang="en-US" smtClean="0"/>
              <a:t>10/15/2013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C8689-A17C-8044-BF02-7C84716BDE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202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3E30F-1499-2646-80E3-E197B8430ED7}" type="datetimeFigureOut">
              <a:rPr lang="en-US" smtClean="0"/>
              <a:t>10/15/2013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C8689-A17C-8044-BF02-7C84716BDE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989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3E30F-1499-2646-80E3-E197B8430ED7}" type="datetimeFigureOut">
              <a:rPr lang="en-US" smtClean="0"/>
              <a:t>10/15/2013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C8689-A17C-8044-BF02-7C84716BDE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722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3E30F-1499-2646-80E3-E197B8430ED7}" type="datetimeFigureOut">
              <a:rPr lang="en-US" smtClean="0"/>
              <a:t>10/15/2013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C8689-A17C-8044-BF02-7C84716BDE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343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3E30F-1499-2646-80E3-E197B8430ED7}" type="datetimeFigureOut">
              <a:rPr lang="en-US" smtClean="0"/>
              <a:t>10/15/2013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C8689-A17C-8044-BF02-7C84716BDE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530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3E30F-1499-2646-80E3-E197B8430ED7}" type="datetimeFigureOut">
              <a:rPr lang="en-US" smtClean="0"/>
              <a:t>10/15/2013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C8689-A17C-8044-BF02-7C84716BDE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2905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3E30F-1499-2646-80E3-E197B8430ED7}" type="datetimeFigureOut">
              <a:rPr lang="en-US" smtClean="0"/>
              <a:t>10/15/2013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C8689-A17C-8044-BF02-7C84716BDE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341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3E30F-1499-2646-80E3-E197B8430ED7}" type="datetimeFigureOut">
              <a:rPr lang="en-US" smtClean="0"/>
              <a:t>10/15/2013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C8689-A17C-8044-BF02-7C84716BDE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343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3E30F-1499-2646-80E3-E197B8430ED7}" type="datetimeFigureOut">
              <a:rPr lang="en-US" smtClean="0"/>
              <a:t>10/15/2013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C8689-A17C-8044-BF02-7C84716BDE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853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3E30F-1499-2646-80E3-E197B8430ED7}" type="datetimeFigureOut">
              <a:rPr lang="en-US" smtClean="0"/>
              <a:t>10/15/2013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C8689-A17C-8044-BF02-7C84716BDE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308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23E30F-1499-2646-80E3-E197B8430ED7}" type="datetimeFigureOut">
              <a:rPr lang="en-US" smtClean="0"/>
              <a:t>10/15/2013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8C8689-A17C-8044-BF02-7C84716BDE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270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12" Type="http://schemas.openxmlformats.org/officeDocument/2006/relationships/image" Target="../media/image1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11" Type="http://schemas.openxmlformats.org/officeDocument/2006/relationships/image" Target="../media/image12.jpg"/><Relationship Id="rId5" Type="http://schemas.openxmlformats.org/officeDocument/2006/relationships/image" Target="../media/image6.jpg"/><Relationship Id="rId10" Type="http://schemas.openxmlformats.org/officeDocument/2006/relationships/image" Target="../media/image11.jpg"/><Relationship Id="rId4" Type="http://schemas.openxmlformats.org/officeDocument/2006/relationships/image" Target="../media/image5.jpg"/><Relationship Id="rId9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.pn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OCscoutExperiences_G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946" y="1957198"/>
            <a:ext cx="8313742" cy="2413382"/>
          </a:xfrm>
          <a:prstGeom prst="rect">
            <a:avLst/>
          </a:prstGeom>
        </p:spPr>
      </p:pic>
      <p:pic>
        <p:nvPicPr>
          <p:cNvPr id="5" name="Picture 4" descr="logo_text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323" y="5346296"/>
            <a:ext cx="7219830" cy="168133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57983" y="6405586"/>
            <a:ext cx="82852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(C) 2013 Nantahala Outdoor Center Proprietary and Confidential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2745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7983" y="6405586"/>
            <a:ext cx="82852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(C) 2013 Nantahala Outdoor Center Proprietary and Confidential</a:t>
            </a:r>
            <a:endParaRPr lang="en-US" dirty="0"/>
          </a:p>
        </p:txBody>
      </p:sp>
      <p:pic>
        <p:nvPicPr>
          <p:cNvPr id="6" name="Picture 5" descr="NOCscoutExperiences_G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624" y="300782"/>
            <a:ext cx="3045747" cy="884145"/>
          </a:xfrm>
          <a:prstGeom prst="rect">
            <a:avLst/>
          </a:prstGeom>
        </p:spPr>
      </p:pic>
      <p:pic>
        <p:nvPicPr>
          <p:cNvPr id="3" name="Picture 2" descr="Girl Scout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342" y="1423333"/>
            <a:ext cx="6747316" cy="487013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86409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7983" y="6405586"/>
            <a:ext cx="82852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(C) 2013 Nantahala Outdoor Center Proprietary and Confidential</a:t>
            </a:r>
            <a:endParaRPr lang="en-US" dirty="0"/>
          </a:p>
        </p:txBody>
      </p:sp>
      <p:pic>
        <p:nvPicPr>
          <p:cNvPr id="6" name="Picture 5" descr="NOCscoutExperiences_G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624" y="300782"/>
            <a:ext cx="3045747" cy="88414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36088" y="1714521"/>
            <a:ext cx="8285287" cy="378565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dirty="0" smtClean="0"/>
              <a:t>Winners of the 2012 Outdoor Industry Association </a:t>
            </a:r>
            <a:br>
              <a:rPr lang="en-US" sz="2400" b="1" dirty="0" smtClean="0"/>
            </a:br>
            <a:r>
              <a:rPr lang="en-US" sz="2400" b="1" dirty="0" smtClean="0"/>
              <a:t>Outdoor Inspiration Award</a:t>
            </a:r>
          </a:p>
          <a:p>
            <a:pPr algn="ctr"/>
            <a:endParaRPr lang="en-US" sz="2400" b="1" dirty="0"/>
          </a:p>
          <a:p>
            <a:pPr algn="ctr"/>
            <a:r>
              <a:rPr lang="en-US" sz="2400" b="1" dirty="0" smtClean="0"/>
              <a:t>“One of the Best Outfitters on Earth”</a:t>
            </a:r>
            <a:br>
              <a:rPr lang="en-US" sz="2400" b="1" dirty="0" smtClean="0"/>
            </a:br>
            <a:r>
              <a:rPr lang="en-US" sz="2400" b="1" dirty="0" smtClean="0"/>
              <a:t>—</a:t>
            </a:r>
            <a:r>
              <a:rPr lang="en-US" sz="2400" i="1" dirty="0" smtClean="0"/>
              <a:t>National Geographic Adventure</a:t>
            </a:r>
          </a:p>
          <a:p>
            <a:pPr algn="ctr"/>
            <a:endParaRPr lang="en-US" sz="2400" b="1" dirty="0"/>
          </a:p>
          <a:p>
            <a:pPr algn="ctr"/>
            <a:r>
              <a:rPr lang="en-US" sz="2400" b="1" dirty="0" smtClean="0"/>
              <a:t>“Best Place to Learn”</a:t>
            </a:r>
            <a:br>
              <a:rPr lang="en-US" sz="2400" b="1" dirty="0" smtClean="0"/>
            </a:br>
            <a:r>
              <a:rPr lang="en-US" sz="2400" i="1" dirty="0" smtClean="0"/>
              <a:t>—Outside</a:t>
            </a:r>
            <a:r>
              <a:rPr lang="en-US" sz="2400" dirty="0" smtClean="0"/>
              <a:t> magazine</a:t>
            </a:r>
          </a:p>
          <a:p>
            <a:pPr algn="ctr"/>
            <a:endParaRPr lang="en-US" sz="2400" b="1" dirty="0"/>
          </a:p>
          <a:p>
            <a:pPr algn="ctr"/>
            <a:r>
              <a:rPr lang="en-US" sz="2400" b="1" dirty="0" smtClean="0"/>
              <a:t>Over 300,000 Fans on Facebook</a:t>
            </a:r>
          </a:p>
        </p:txBody>
      </p:sp>
    </p:spTree>
    <p:extLst>
      <p:ext uri="{BB962C8B-B14F-4D97-AF65-F5344CB8AC3E}">
        <p14:creationId xmlns:p14="http://schemas.microsoft.com/office/powerpoint/2010/main" val="3695487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7983" y="6405586"/>
            <a:ext cx="82852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(C) 2013 Nantahala Outdoor Center Proprietary and Confidential</a:t>
            </a:r>
            <a:endParaRPr lang="en-US" dirty="0"/>
          </a:p>
        </p:txBody>
      </p:sp>
      <p:pic>
        <p:nvPicPr>
          <p:cNvPr id="6" name="Picture 5" descr="NOCscoutExperiences_G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624" y="300782"/>
            <a:ext cx="3045747" cy="88414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45108" y="1511939"/>
            <a:ext cx="7072834" cy="452431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Churches, camps, trade organizations, businesses and scout troops choose NOC because:</a:t>
            </a:r>
          </a:p>
          <a:p>
            <a:endParaRPr lang="en-US" sz="2400" dirty="0"/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Established leader in our industry: we take more people whitewater rafting than any other company.</a:t>
            </a:r>
          </a:p>
          <a:p>
            <a:pPr marL="342900" indent="-342900">
              <a:buFont typeface="Arial"/>
              <a:buChar char="•"/>
            </a:pPr>
            <a:endParaRPr lang="en-US" sz="2400" dirty="0" smtClean="0"/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Reputation for excellence: over 22 Olympians and Olympic coaches have called NOC home, including two gold medalists.</a:t>
            </a:r>
          </a:p>
          <a:p>
            <a:pPr marL="342900" indent="-342900">
              <a:buFont typeface="Arial"/>
              <a:buChar char="•"/>
            </a:pPr>
            <a:endParaRPr lang="en-US" sz="2400" dirty="0"/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We offer more programing than other outfitters: recreational, interpretive and certification-awarding.</a:t>
            </a:r>
          </a:p>
        </p:txBody>
      </p:sp>
    </p:spTree>
    <p:extLst>
      <p:ext uri="{BB962C8B-B14F-4D97-AF65-F5344CB8AC3E}">
        <p14:creationId xmlns:p14="http://schemas.microsoft.com/office/powerpoint/2010/main" val="2711012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7983" y="6405586"/>
            <a:ext cx="82852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(C) 2013 Nantahala Outdoor Center Proprietary and Confidential</a:t>
            </a:r>
            <a:endParaRPr lang="en-US" dirty="0"/>
          </a:p>
        </p:txBody>
      </p:sp>
      <p:pic>
        <p:nvPicPr>
          <p:cNvPr id="6" name="Picture 5" descr="NOCscoutExperiences_G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624" y="300782"/>
            <a:ext cx="3045747" cy="884145"/>
          </a:xfrm>
          <a:prstGeom prst="rect">
            <a:avLst/>
          </a:prstGeom>
        </p:spPr>
      </p:pic>
      <p:pic>
        <p:nvPicPr>
          <p:cNvPr id="2" name="Picture 1" descr="BackcountrySkillsOrienteerin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60" y="1423332"/>
            <a:ext cx="1689100" cy="2184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3" name="Picture 2" descr="Canoeing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1591" y="1423332"/>
            <a:ext cx="1689100" cy="2184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4" name="Picture 3" descr="ColdWeather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5663" y="1423332"/>
            <a:ext cx="1689100" cy="2184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7" name="Picture 6" descr="Environmental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8854" y="1423332"/>
            <a:ext cx="1689100" cy="2184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8" name="Picture 7" descr="FrictionFire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60" y="3747131"/>
            <a:ext cx="1689100" cy="2184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0" name="Picture 9" descr="Kayaking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1591" y="3747131"/>
            <a:ext cx="1689100" cy="2184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1" name="Picture 10" descr="MountainBiking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5663" y="3766357"/>
            <a:ext cx="1689100" cy="2184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2" name="Picture 11" descr="orienteering.jp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8854" y="3766357"/>
            <a:ext cx="1689100" cy="2184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3" name="Picture 12" descr="ScoutingEssentials.jp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3527" y="1423332"/>
            <a:ext cx="1689100" cy="2184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4" name="Picture 13" descr="SurvivalTrek.jp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3321" y="3766357"/>
            <a:ext cx="1689100" cy="2184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4216023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7983" y="6405586"/>
            <a:ext cx="82852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(C) 2013 Nantahala Outdoor Center Proprietary and Confidential</a:t>
            </a:r>
            <a:endParaRPr lang="en-US" dirty="0"/>
          </a:p>
        </p:txBody>
      </p:sp>
      <p:pic>
        <p:nvPicPr>
          <p:cNvPr id="6" name="Picture 5" descr="NOCscoutExperiences_G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624" y="300782"/>
            <a:ext cx="3045747" cy="884145"/>
          </a:xfrm>
          <a:prstGeom prst="rect">
            <a:avLst/>
          </a:prstGeom>
        </p:spPr>
      </p:pic>
      <p:pic>
        <p:nvPicPr>
          <p:cNvPr id="2" name="Picture 1" descr="Susan Co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402" y="1592849"/>
            <a:ext cx="3776929" cy="377692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7" name="TextBox 6"/>
          <p:cNvSpPr txBox="1"/>
          <p:nvPr/>
        </p:nvSpPr>
        <p:spPr>
          <a:xfrm>
            <a:off x="4572001" y="1227270"/>
            <a:ext cx="4323222" cy="489364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NOC Guide: Susan Coe</a:t>
            </a:r>
          </a:p>
          <a:p>
            <a:endParaRPr lang="en-US" sz="2400" dirty="0"/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25-Year Troop Leader</a:t>
            </a:r>
          </a:p>
          <a:p>
            <a:pPr marL="342900" indent="-342900">
              <a:buFont typeface="Arial"/>
              <a:buChar char="•"/>
            </a:pPr>
            <a:endParaRPr lang="en-US" sz="2400" dirty="0"/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Wrote Peaks to Piedmont Council’s Outdoor Skills Curriculum</a:t>
            </a:r>
          </a:p>
          <a:p>
            <a:pPr marL="342900" indent="-342900">
              <a:buFont typeface="Arial"/>
              <a:buChar char="•"/>
            </a:pPr>
            <a:endParaRPr lang="en-US" sz="2400" dirty="0"/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(ALF) Adult Leadership Facilitator</a:t>
            </a:r>
          </a:p>
          <a:p>
            <a:pPr marL="342900" indent="-342900">
              <a:buFont typeface="Arial"/>
              <a:buChar char="•"/>
            </a:pPr>
            <a:endParaRPr lang="en-US" sz="2400" dirty="0"/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Knows GSUSA Safety Checkpoints</a:t>
            </a:r>
          </a:p>
        </p:txBody>
      </p:sp>
    </p:spTree>
    <p:extLst>
      <p:ext uri="{BB962C8B-B14F-4D97-AF65-F5344CB8AC3E}">
        <p14:creationId xmlns:p14="http://schemas.microsoft.com/office/powerpoint/2010/main" val="2889522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7983" y="6405586"/>
            <a:ext cx="82852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(C) 2013 Nantahala Outdoor Center Proprietary and Confidential</a:t>
            </a:r>
            <a:endParaRPr lang="en-US" dirty="0"/>
          </a:p>
        </p:txBody>
      </p:sp>
      <p:pic>
        <p:nvPicPr>
          <p:cNvPr id="6" name="Picture 5" descr="NOCscoutExperiences_G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624" y="300782"/>
            <a:ext cx="3045747" cy="884145"/>
          </a:xfrm>
          <a:prstGeom prst="rect">
            <a:avLst/>
          </a:prstGeom>
        </p:spPr>
      </p:pic>
      <p:pic>
        <p:nvPicPr>
          <p:cNvPr id="8" name="Picture 7" descr="imgres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0496" y="1571345"/>
            <a:ext cx="2140268" cy="2140268"/>
          </a:xfrm>
          <a:prstGeom prst="rect">
            <a:avLst/>
          </a:prstGeom>
        </p:spPr>
      </p:pic>
      <p:pic>
        <p:nvPicPr>
          <p:cNvPr id="12" name="Picture 11" descr="imgres.jpe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388" y="1505505"/>
            <a:ext cx="2206108" cy="2206108"/>
          </a:xfrm>
          <a:prstGeom prst="rect">
            <a:avLst/>
          </a:prstGeom>
        </p:spPr>
      </p:pic>
      <p:pic>
        <p:nvPicPr>
          <p:cNvPr id="15" name="Picture 14" descr="imgres.jpe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2298" y="3796405"/>
            <a:ext cx="2022778" cy="2022778"/>
          </a:xfrm>
          <a:prstGeom prst="rect">
            <a:avLst/>
          </a:prstGeom>
        </p:spPr>
      </p:pic>
      <p:pic>
        <p:nvPicPr>
          <p:cNvPr id="18" name="Picture 17" descr="imgres.jpe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660" y="3796405"/>
            <a:ext cx="1981781" cy="1981781"/>
          </a:xfrm>
          <a:prstGeom prst="rect">
            <a:avLst/>
          </a:prstGeom>
        </p:spPr>
      </p:pic>
      <p:pic>
        <p:nvPicPr>
          <p:cNvPr id="21" name="Picture 20" descr="imgres.jpe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7920" y="1505505"/>
            <a:ext cx="2151365" cy="2151365"/>
          </a:xfrm>
          <a:prstGeom prst="rect">
            <a:avLst/>
          </a:prstGeom>
        </p:spPr>
      </p:pic>
      <p:pic>
        <p:nvPicPr>
          <p:cNvPr id="24" name="Picture 23" descr="imgres.jpe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186" y="3711613"/>
            <a:ext cx="2107570" cy="2107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391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7983" y="6405586"/>
            <a:ext cx="82852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(C) 2013 Nantahala Outdoor Center Proprietary and Confidential</a:t>
            </a:r>
            <a:endParaRPr lang="en-US" dirty="0"/>
          </a:p>
        </p:txBody>
      </p:sp>
      <p:pic>
        <p:nvPicPr>
          <p:cNvPr id="6" name="Picture 5" descr="NOCscoutExperiences_G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624" y="300782"/>
            <a:ext cx="3045747" cy="884145"/>
          </a:xfrm>
          <a:prstGeom prst="rect">
            <a:avLst/>
          </a:prstGeom>
        </p:spPr>
      </p:pic>
      <p:pic>
        <p:nvPicPr>
          <p:cNvPr id="2" name="Picture 1" descr="Girl Scouts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297" y="1494498"/>
            <a:ext cx="6291406" cy="427606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105430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1587</TotalTime>
  <Words>218</Words>
  <Application>Microsoft Office PowerPoint</Application>
  <PresentationFormat>On-screen Show (4:3)</PresentationFormat>
  <Paragraphs>42</Paragraphs>
  <Slides>8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Charles Conner</dc:creator>
  <cp:lastModifiedBy>Shannon Royce</cp:lastModifiedBy>
  <cp:revision>14</cp:revision>
  <dcterms:created xsi:type="dcterms:W3CDTF">2013-02-13T21:04:41Z</dcterms:created>
  <dcterms:modified xsi:type="dcterms:W3CDTF">2013-10-15T20:13:08Z</dcterms:modified>
</cp:coreProperties>
</file>